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Roboto Slab"/>
      <p:regular r:id="rId15"/>
    </p:embeddedFont>
    <p:embeddedFont>
      <p:font typeface="Roboto Slab"/>
      <p:regular r:id="rId16"/>
    </p:embeddedFont>
    <p:embeddedFont>
      <p:font typeface="Roboto"/>
      <p:regular r:id="rId17"/>
    </p:embeddedFont>
    <p:embeddedFont>
      <p:font typeface="Roboto"/>
      <p:regular r:id="rId18"/>
    </p:embeddedFont>
    <p:embeddedFont>
      <p:font typeface="Roboto"/>
      <p:regular r:id="rId19"/>
    </p:embeddedFont>
    <p:embeddedFont>
      <p:font typeface="Roboto"/>
      <p:regular r:id="rId20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image" Target="../media/image-4-6.png"/><Relationship Id="rId7" Type="http://schemas.openxmlformats.org/officeDocument/2006/relationships/slideLayout" Target="../slideLayouts/slideLayout5.xml"/><Relationship Id="rId8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6" Type="http://schemas.openxmlformats.org/officeDocument/2006/relationships/slideLayout" Target="../slideLayouts/slideLayout9.xml"/><Relationship Id="rId7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585204"/>
            <a:ext cx="7556421" cy="978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7700"/>
              </a:lnSpc>
              <a:buNone/>
            </a:pPr>
            <a:r>
              <a:rPr lang="en-US" sz="61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Node.js 소개</a:t>
            </a:r>
            <a:endParaRPr lang="en-US" sz="6150" dirty="0"/>
          </a:p>
        </p:txBody>
      </p:sp>
      <p:sp>
        <p:nvSpPr>
          <p:cNvPr id="4" name="Text 1"/>
          <p:cNvSpPr/>
          <p:nvPr/>
        </p:nvSpPr>
        <p:spPr>
          <a:xfrm>
            <a:off x="793790" y="3903583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Node.js는 Google Chrome의 JavaScript 엔진인 V8을 기반으로 구축된 오픈 소스, 크로스 플랫폼 JavaScript 런타임 환경입니다. 웹 서버 및 네트워크 애플리케이션을 개발하는 데 널리 사용됩니다.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5264348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410" y="5271968"/>
            <a:ext cx="347663" cy="34766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270040" y="5247442"/>
            <a:ext cx="1524714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15213F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작성자: 킹 유</a:t>
            </a:r>
            <a:endParaRPr lang="en-US" sz="2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64258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Node.js의 특징과 장점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94667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9ECF2"/>
          </a:solidFill>
          <a:ln/>
        </p:spPr>
      </p:sp>
      <p:sp>
        <p:nvSpPr>
          <p:cNvPr id="5" name="Text 2"/>
          <p:cNvSpPr/>
          <p:nvPr/>
        </p:nvSpPr>
        <p:spPr>
          <a:xfrm>
            <a:off x="978813" y="3031688"/>
            <a:ext cx="140256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29466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비동기 I/O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906" y="3437096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Node.js는 비동기 I/O 모델을 사용하여 동시에 여러 작업을 효율적으로 처리합니다.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4685467" y="294667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9ECF2"/>
          </a:solidFill>
          <a:ln/>
        </p:spPr>
      </p:sp>
      <p:sp>
        <p:nvSpPr>
          <p:cNvPr id="9" name="Text 6"/>
          <p:cNvSpPr/>
          <p:nvPr/>
        </p:nvSpPr>
        <p:spPr>
          <a:xfrm>
            <a:off x="4846677" y="3031688"/>
            <a:ext cx="187881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422583" y="29466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이벤트 루프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422583" y="3437096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이벤트 기반 아키텍처는 Node.js가 가볍고 효율적으로 작동하도록 합니다.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93790" y="5007769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9ECF2"/>
          </a:solidFill>
          <a:ln/>
        </p:spPr>
      </p:sp>
      <p:sp>
        <p:nvSpPr>
          <p:cNvPr id="13" name="Text 10"/>
          <p:cNvSpPr/>
          <p:nvPr/>
        </p:nvSpPr>
        <p:spPr>
          <a:xfrm>
            <a:off x="957024" y="5092779"/>
            <a:ext cx="18371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530906" y="50077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단일 스레드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530906" y="5498187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단일 스레드 모델은 Node.js를 가볍고 메모리 사용량이 적게 만듭니다.</a:t>
            </a:r>
            <a:endParaRPr lang="en-US" sz="1750" dirty="0"/>
          </a:p>
        </p:txBody>
      </p:sp>
      <p:sp>
        <p:nvSpPr>
          <p:cNvPr id="16" name="Shape 13"/>
          <p:cNvSpPr/>
          <p:nvPr/>
        </p:nvSpPr>
        <p:spPr>
          <a:xfrm>
            <a:off x="4685467" y="5007769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9ECF2"/>
          </a:solidFill>
          <a:ln/>
        </p:spPr>
      </p:sp>
      <p:sp>
        <p:nvSpPr>
          <p:cNvPr id="17" name="Text 14"/>
          <p:cNvSpPr/>
          <p:nvPr/>
        </p:nvSpPr>
        <p:spPr>
          <a:xfrm>
            <a:off x="4842034" y="5092779"/>
            <a:ext cx="197168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4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5422583" y="50077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JavaScript 활용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5422583" y="5498187"/>
            <a:ext cx="29277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JavaScript를 사용하여 서버 측 프로그래밍을 가능하게 합니다.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72141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Node.js의 아키텍처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V8 엔진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57831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Google Chrome의 JavaScript 엔진으로 JavaScript 코드를 실행합니다.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libuv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57831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Node.js의 비동기 I/O를 처리하는 C 라이브러리입니다.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이벤트 루프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57831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이벤트를 처리하고 비동기 작업을 관리합니다.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2835235"/>
          </a:xfrm>
          <a:prstGeom prst="rect">
            <a:avLst/>
          </a:prstGeom>
          <a:solidFill>
            <a:srgbClr val="E5E0DF"/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3481268"/>
            <a:ext cx="865810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비동기 I/O와 이벤트 기반 프로그래밍</a:t>
            </a:r>
            <a:endParaRPr lang="en-US" sz="4450" dirty="0"/>
          </a:p>
        </p:txBody>
      </p:sp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4530209"/>
            <a:ext cx="3260646" cy="907256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1020604" y="5777627"/>
            <a:ext cx="280701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요청 수신</a:t>
            </a:r>
            <a:endParaRPr lang="en-US" sz="2200" dirty="0"/>
          </a:p>
        </p:txBody>
      </p:sp>
      <p:sp>
        <p:nvSpPr>
          <p:cNvPr id="8" name="Text 3"/>
          <p:cNvSpPr/>
          <p:nvPr/>
        </p:nvSpPr>
        <p:spPr>
          <a:xfrm>
            <a:off x="1020604" y="6268045"/>
            <a:ext cx="280701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Node.js는 클라이언트로부터 요청을 받습니다.</a:t>
            </a:r>
            <a:endParaRPr lang="en-US" sz="1750" dirty="0"/>
          </a:p>
        </p:txBody>
      </p:sp>
      <p:pic>
        <p:nvPicPr>
          <p:cNvPr id="9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4435" y="4530209"/>
            <a:ext cx="3260765" cy="907256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4281249" y="5777627"/>
            <a:ext cx="280713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비동기 작업</a:t>
            </a:r>
            <a:endParaRPr lang="en-US" sz="2200" dirty="0"/>
          </a:p>
        </p:txBody>
      </p:sp>
      <p:sp>
        <p:nvSpPr>
          <p:cNvPr id="11" name="Text 5"/>
          <p:cNvSpPr/>
          <p:nvPr/>
        </p:nvSpPr>
        <p:spPr>
          <a:xfrm>
            <a:off x="4281249" y="6268045"/>
            <a:ext cx="280713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Node.js는 요청 처리를 비동기적으로 수행합니다.</a:t>
            </a:r>
            <a:endParaRPr lang="en-US" sz="1750" dirty="0"/>
          </a:p>
        </p:txBody>
      </p:sp>
      <p:pic>
        <p:nvPicPr>
          <p:cNvPr id="12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5200" y="4530209"/>
            <a:ext cx="3260646" cy="907256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7542014" y="5777627"/>
            <a:ext cx="280701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이벤트 루프 처리</a:t>
            </a:r>
            <a:endParaRPr lang="en-US" sz="2200" dirty="0"/>
          </a:p>
        </p:txBody>
      </p:sp>
      <p:sp>
        <p:nvSpPr>
          <p:cNvPr id="14" name="Text 7"/>
          <p:cNvSpPr/>
          <p:nvPr/>
        </p:nvSpPr>
        <p:spPr>
          <a:xfrm>
            <a:off x="7542014" y="6268045"/>
            <a:ext cx="280701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이벤트 루프는 작업 완료를 기다립니다.</a:t>
            </a:r>
            <a:endParaRPr lang="en-US" sz="1750" dirty="0"/>
          </a:p>
        </p:txBody>
      </p:sp>
      <p:pic>
        <p:nvPicPr>
          <p:cNvPr id="15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75846" y="4530209"/>
            <a:ext cx="3260765" cy="907256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10802660" y="5777627"/>
            <a:ext cx="280713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응답 전송</a:t>
            </a:r>
            <a:endParaRPr lang="en-US" sz="2200" dirty="0"/>
          </a:p>
        </p:txBody>
      </p:sp>
      <p:sp>
        <p:nvSpPr>
          <p:cNvPr id="17" name="Text 9"/>
          <p:cNvSpPr/>
          <p:nvPr/>
        </p:nvSpPr>
        <p:spPr>
          <a:xfrm>
            <a:off x="10802660" y="6268045"/>
            <a:ext cx="280713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작업이 완료되면 Node.js는 클라이언트에게 응답을 보냅니다.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2711" y="904042"/>
            <a:ext cx="7010638" cy="6542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150"/>
              </a:lnSpc>
              <a:buNone/>
            </a:pPr>
            <a:r>
              <a:rPr lang="en-US" sz="41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Node.js 기반 애플리케이션 개발</a:t>
            </a:r>
            <a:endParaRPr lang="en-US" sz="4100" dirty="0"/>
          </a:p>
        </p:txBody>
      </p:sp>
      <p:sp>
        <p:nvSpPr>
          <p:cNvPr id="4" name="Shape 1"/>
          <p:cNvSpPr/>
          <p:nvPr/>
        </p:nvSpPr>
        <p:spPr>
          <a:xfrm>
            <a:off x="1035248" y="1872258"/>
            <a:ext cx="22860" cy="5453301"/>
          </a:xfrm>
          <a:prstGeom prst="roundRect">
            <a:avLst>
              <a:gd name="adj" fmla="val 137388"/>
            </a:avLst>
          </a:prstGeom>
          <a:solidFill>
            <a:srgbClr val="CFD2D8"/>
          </a:solidFill>
          <a:ln/>
        </p:spPr>
      </p:sp>
      <p:sp>
        <p:nvSpPr>
          <p:cNvPr id="5" name="Shape 2"/>
          <p:cNvSpPr/>
          <p:nvPr/>
        </p:nvSpPr>
        <p:spPr>
          <a:xfrm>
            <a:off x="1259324" y="2331839"/>
            <a:ext cx="732711" cy="22860"/>
          </a:xfrm>
          <a:prstGeom prst="roundRect">
            <a:avLst>
              <a:gd name="adj" fmla="val 137388"/>
            </a:avLst>
          </a:prstGeom>
          <a:solidFill>
            <a:srgbClr val="CFD2D8"/>
          </a:solidFill>
          <a:ln/>
        </p:spPr>
      </p:sp>
      <p:sp>
        <p:nvSpPr>
          <p:cNvPr id="6" name="Shape 3"/>
          <p:cNvSpPr/>
          <p:nvPr/>
        </p:nvSpPr>
        <p:spPr>
          <a:xfrm>
            <a:off x="811173" y="2107763"/>
            <a:ext cx="471011" cy="471011"/>
          </a:xfrm>
          <a:prstGeom prst="roundRect">
            <a:avLst>
              <a:gd name="adj" fmla="val 6668"/>
            </a:avLst>
          </a:prstGeom>
          <a:solidFill>
            <a:srgbClr val="E9ECF2"/>
          </a:solidFill>
          <a:ln/>
        </p:spPr>
      </p:sp>
      <p:sp>
        <p:nvSpPr>
          <p:cNvPr id="7" name="Text 4"/>
          <p:cNvSpPr/>
          <p:nvPr/>
        </p:nvSpPr>
        <p:spPr>
          <a:xfrm>
            <a:off x="981908" y="2186226"/>
            <a:ext cx="129421" cy="3140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24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1</a:t>
            </a:r>
            <a:endParaRPr lang="en-US" sz="2450" dirty="0"/>
          </a:p>
        </p:txBody>
      </p:sp>
      <p:sp>
        <p:nvSpPr>
          <p:cNvPr id="8" name="Text 5"/>
          <p:cNvSpPr/>
          <p:nvPr/>
        </p:nvSpPr>
        <p:spPr>
          <a:xfrm>
            <a:off x="2198251" y="2081570"/>
            <a:ext cx="2617232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프로젝트 설정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2198251" y="2534245"/>
            <a:ext cx="6213038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Node.js 프로젝트를 위한 디렉토리 구조를 설정합니다.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1259324" y="3747492"/>
            <a:ext cx="732711" cy="22860"/>
          </a:xfrm>
          <a:prstGeom prst="roundRect">
            <a:avLst>
              <a:gd name="adj" fmla="val 137388"/>
            </a:avLst>
          </a:prstGeom>
          <a:solidFill>
            <a:srgbClr val="CFD2D8"/>
          </a:solidFill>
          <a:ln/>
        </p:spPr>
      </p:sp>
      <p:sp>
        <p:nvSpPr>
          <p:cNvPr id="11" name="Shape 8"/>
          <p:cNvSpPr/>
          <p:nvPr/>
        </p:nvSpPr>
        <p:spPr>
          <a:xfrm>
            <a:off x="811173" y="3523417"/>
            <a:ext cx="471011" cy="471011"/>
          </a:xfrm>
          <a:prstGeom prst="roundRect">
            <a:avLst>
              <a:gd name="adj" fmla="val 6668"/>
            </a:avLst>
          </a:prstGeom>
          <a:solidFill>
            <a:srgbClr val="E9ECF2"/>
          </a:solidFill>
          <a:ln/>
        </p:spPr>
      </p:sp>
      <p:sp>
        <p:nvSpPr>
          <p:cNvPr id="12" name="Text 9"/>
          <p:cNvSpPr/>
          <p:nvPr/>
        </p:nvSpPr>
        <p:spPr>
          <a:xfrm>
            <a:off x="959882" y="3601879"/>
            <a:ext cx="173474" cy="3140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24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2</a:t>
            </a:r>
            <a:endParaRPr lang="en-US" sz="2450" dirty="0"/>
          </a:p>
        </p:txBody>
      </p:sp>
      <p:sp>
        <p:nvSpPr>
          <p:cNvPr id="13" name="Text 10"/>
          <p:cNvSpPr/>
          <p:nvPr/>
        </p:nvSpPr>
        <p:spPr>
          <a:xfrm>
            <a:off x="2198251" y="3497223"/>
            <a:ext cx="2617232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의존성 설치</a:t>
            </a:r>
            <a:endParaRPr lang="en-US" sz="2050" dirty="0"/>
          </a:p>
        </p:txBody>
      </p:sp>
      <p:sp>
        <p:nvSpPr>
          <p:cNvPr id="14" name="Text 11"/>
          <p:cNvSpPr/>
          <p:nvPr/>
        </p:nvSpPr>
        <p:spPr>
          <a:xfrm>
            <a:off x="2198251" y="3949898"/>
            <a:ext cx="6213038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npm을 사용하여 필요한 패키지를 설치합니다.</a:t>
            </a: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1259324" y="5163145"/>
            <a:ext cx="732711" cy="22860"/>
          </a:xfrm>
          <a:prstGeom prst="roundRect">
            <a:avLst>
              <a:gd name="adj" fmla="val 137388"/>
            </a:avLst>
          </a:prstGeom>
          <a:solidFill>
            <a:srgbClr val="CFD2D8"/>
          </a:solidFill>
          <a:ln/>
        </p:spPr>
      </p:sp>
      <p:sp>
        <p:nvSpPr>
          <p:cNvPr id="16" name="Shape 13"/>
          <p:cNvSpPr/>
          <p:nvPr/>
        </p:nvSpPr>
        <p:spPr>
          <a:xfrm>
            <a:off x="811173" y="4939070"/>
            <a:ext cx="471011" cy="471011"/>
          </a:xfrm>
          <a:prstGeom prst="roundRect">
            <a:avLst>
              <a:gd name="adj" fmla="val 6668"/>
            </a:avLst>
          </a:prstGeom>
          <a:solidFill>
            <a:srgbClr val="E9ECF2"/>
          </a:solidFill>
          <a:ln/>
        </p:spPr>
      </p:sp>
      <p:sp>
        <p:nvSpPr>
          <p:cNvPr id="17" name="Text 14"/>
          <p:cNvSpPr/>
          <p:nvPr/>
        </p:nvSpPr>
        <p:spPr>
          <a:xfrm>
            <a:off x="961787" y="5017532"/>
            <a:ext cx="169664" cy="3140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24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3</a:t>
            </a:r>
            <a:endParaRPr lang="en-US" sz="2450" dirty="0"/>
          </a:p>
        </p:txBody>
      </p:sp>
      <p:sp>
        <p:nvSpPr>
          <p:cNvPr id="18" name="Text 15"/>
          <p:cNvSpPr/>
          <p:nvPr/>
        </p:nvSpPr>
        <p:spPr>
          <a:xfrm>
            <a:off x="2198251" y="4912876"/>
            <a:ext cx="2617232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코드 작성</a:t>
            </a:r>
            <a:endParaRPr lang="en-US" sz="2050" dirty="0"/>
          </a:p>
        </p:txBody>
      </p:sp>
      <p:sp>
        <p:nvSpPr>
          <p:cNvPr id="19" name="Text 16"/>
          <p:cNvSpPr/>
          <p:nvPr/>
        </p:nvSpPr>
        <p:spPr>
          <a:xfrm>
            <a:off x="2198251" y="5365552"/>
            <a:ext cx="6213038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JavaScript를 사용하여 서버 측 로직을 작성합니다.</a:t>
            </a:r>
            <a:endParaRPr lang="en-US" sz="1600" dirty="0"/>
          </a:p>
        </p:txBody>
      </p:sp>
      <p:sp>
        <p:nvSpPr>
          <p:cNvPr id="20" name="Shape 17"/>
          <p:cNvSpPr/>
          <p:nvPr/>
        </p:nvSpPr>
        <p:spPr>
          <a:xfrm>
            <a:off x="1259324" y="6578798"/>
            <a:ext cx="732711" cy="22860"/>
          </a:xfrm>
          <a:prstGeom prst="roundRect">
            <a:avLst>
              <a:gd name="adj" fmla="val 137388"/>
            </a:avLst>
          </a:prstGeom>
          <a:solidFill>
            <a:srgbClr val="CFD2D8"/>
          </a:solidFill>
          <a:ln/>
        </p:spPr>
      </p:sp>
      <p:sp>
        <p:nvSpPr>
          <p:cNvPr id="21" name="Shape 18"/>
          <p:cNvSpPr/>
          <p:nvPr/>
        </p:nvSpPr>
        <p:spPr>
          <a:xfrm>
            <a:off x="811173" y="6354723"/>
            <a:ext cx="471011" cy="471011"/>
          </a:xfrm>
          <a:prstGeom prst="roundRect">
            <a:avLst>
              <a:gd name="adj" fmla="val 6668"/>
            </a:avLst>
          </a:prstGeom>
          <a:solidFill>
            <a:srgbClr val="E9ECF2"/>
          </a:solidFill>
          <a:ln/>
        </p:spPr>
      </p:sp>
      <p:sp>
        <p:nvSpPr>
          <p:cNvPr id="22" name="Text 19"/>
          <p:cNvSpPr/>
          <p:nvPr/>
        </p:nvSpPr>
        <p:spPr>
          <a:xfrm>
            <a:off x="955596" y="6433185"/>
            <a:ext cx="182047" cy="3140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24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4</a:t>
            </a:r>
            <a:endParaRPr lang="en-US" sz="2450" dirty="0"/>
          </a:p>
        </p:txBody>
      </p:sp>
      <p:sp>
        <p:nvSpPr>
          <p:cNvPr id="23" name="Text 20"/>
          <p:cNvSpPr/>
          <p:nvPr/>
        </p:nvSpPr>
        <p:spPr>
          <a:xfrm>
            <a:off x="2198251" y="6328529"/>
            <a:ext cx="2617232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테스트 및 배포</a:t>
            </a:r>
            <a:endParaRPr lang="en-US" sz="2050" dirty="0"/>
          </a:p>
        </p:txBody>
      </p:sp>
      <p:sp>
        <p:nvSpPr>
          <p:cNvPr id="24" name="Text 21"/>
          <p:cNvSpPr/>
          <p:nvPr/>
        </p:nvSpPr>
        <p:spPr>
          <a:xfrm>
            <a:off x="2198251" y="6781205"/>
            <a:ext cx="6213038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애플리케이션을 테스트하고 배포합니다.</a:t>
            </a:r>
            <a:endParaRPr lang="en-US" sz="16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63413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Node.js 프레임워크: Express.js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391853"/>
            <a:ext cx="3664863" cy="1669852"/>
          </a:xfrm>
          <a:prstGeom prst="roundRect">
            <a:avLst>
              <a:gd name="adj" fmla="val 2038"/>
            </a:avLst>
          </a:prstGeom>
          <a:solidFill>
            <a:srgbClr val="E9ECF2"/>
          </a:solidFill>
          <a:ln/>
        </p:spPr>
      </p:sp>
      <p:sp>
        <p:nvSpPr>
          <p:cNvPr id="5" name="Text 2"/>
          <p:cNvSpPr/>
          <p:nvPr/>
        </p:nvSpPr>
        <p:spPr>
          <a:xfrm>
            <a:off x="1020604" y="361866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라우팅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4109085"/>
            <a:ext cx="32112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URL 요청을 처리하고 해당 컨트롤러로 매핑합니다.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3391853"/>
            <a:ext cx="3664863" cy="1669852"/>
          </a:xfrm>
          <a:prstGeom prst="roundRect">
            <a:avLst>
              <a:gd name="adj" fmla="val 2038"/>
            </a:avLst>
          </a:prstGeom>
          <a:solidFill>
            <a:srgbClr val="E9ECF2"/>
          </a:solidFill>
          <a:ln/>
        </p:spPr>
      </p:sp>
      <p:sp>
        <p:nvSpPr>
          <p:cNvPr id="8" name="Text 5"/>
          <p:cNvSpPr/>
          <p:nvPr/>
        </p:nvSpPr>
        <p:spPr>
          <a:xfrm>
            <a:off x="4912281" y="361866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템플릿 엔진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2281" y="4109085"/>
            <a:ext cx="32112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동적 웹 페이지를 생성하는 데 사용됩니다.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288518"/>
            <a:ext cx="7556421" cy="1306949"/>
          </a:xfrm>
          <a:prstGeom prst="roundRect">
            <a:avLst>
              <a:gd name="adj" fmla="val 2603"/>
            </a:avLst>
          </a:prstGeom>
          <a:solidFill>
            <a:srgbClr val="E9ECF2"/>
          </a:solidFill>
          <a:ln/>
        </p:spPr>
      </p:sp>
      <p:sp>
        <p:nvSpPr>
          <p:cNvPr id="11" name="Text 8"/>
          <p:cNvSpPr/>
          <p:nvPr/>
        </p:nvSpPr>
        <p:spPr>
          <a:xfrm>
            <a:off x="1020604" y="55153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미들웨어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0604" y="6005751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요청 및 응답 처리를 위한 추가 기능을 제공합니다.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282071"/>
            <a:ext cx="635269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Node.js 패키지 관리: npm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331012"/>
            <a:ext cx="7556421" cy="2616518"/>
          </a:xfrm>
          <a:prstGeom prst="roundRect">
            <a:avLst>
              <a:gd name="adj" fmla="val 1300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287810" y="3338632"/>
            <a:ext cx="75411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6514624" y="3482340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명령어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10289024" y="3482340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설명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6287810" y="3988951"/>
            <a:ext cx="75411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6514624" y="4132659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npm install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10289024" y="4132659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패키지 설치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6287810" y="4639270"/>
            <a:ext cx="75411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6514624" y="4782979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npm uninstall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10289024" y="4782979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패키지 제거</a:t>
            </a:r>
            <a:endParaRPr lang="en-US" sz="1750" dirty="0"/>
          </a:p>
        </p:txBody>
      </p:sp>
      <p:sp>
        <p:nvSpPr>
          <p:cNvPr id="14" name="Shape 11"/>
          <p:cNvSpPr/>
          <p:nvPr/>
        </p:nvSpPr>
        <p:spPr>
          <a:xfrm>
            <a:off x="6287810" y="5289590"/>
            <a:ext cx="75411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5" name="Text 12"/>
          <p:cNvSpPr/>
          <p:nvPr/>
        </p:nvSpPr>
        <p:spPr>
          <a:xfrm>
            <a:off x="6514624" y="5433298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npm update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10289024" y="5433298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패키지 업데이트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24003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Node.js의 미래와 전망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2288977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30827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클라우드 컴퓨팅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93790" y="3573185"/>
            <a:ext cx="36080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Node.js는 서버리스 컴퓨팅 및 클라우드 기반 애플리케이션에 적합합니다.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2021" y="2288977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742021" y="30827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모바일 개발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4742021" y="3573185"/>
            <a:ext cx="3608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Node.js는 모바일 애플리케이션 백엔드 개발에 사용됩니다.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4979432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93790" y="577322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IoT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93790" y="6263640"/>
            <a:ext cx="36080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Node.js는 IoT 장치와의 연결성을 제공합니다.</a:t>
            </a:r>
            <a:endParaRPr lang="en-US" sz="17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2021" y="4979432"/>
            <a:ext cx="566976" cy="566976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4742021" y="577322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머신 러닝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4742021" y="6263640"/>
            <a:ext cx="3608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Node.js는 머신 러닝 모델을 구축하고 배포하는 데 사용됩니다.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2024-11-11T12:57:26Z</dcterms:created>
  <dcterms:modified xsi:type="dcterms:W3CDTF">2024-11-11T12:57:26Z</dcterms:modified>
</cp:coreProperties>
</file>